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64" d="100"/>
          <a:sy n="64" d="100"/>
        </p:scale>
        <p:origin x="-1560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6A86BF-B14E-4CF8-B175-FE6971355E83}" type="datetimeFigureOut">
              <a:rPr lang="en-NZ" smtClean="0"/>
              <a:t>6/12/2013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C6751A-728E-4375-9A97-D3BC04FF30F5}" type="slidenum">
              <a:rPr lang="en-NZ" smtClean="0"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468883"/>
            <a:ext cx="7056784" cy="1952005"/>
          </a:xfrm>
        </p:spPr>
        <p:txBody>
          <a:bodyPr/>
          <a:lstStyle/>
          <a:p>
            <a:r>
              <a:rPr lang="en-NZ" dirty="0" smtClean="0">
                <a:solidFill>
                  <a:schemeClr val="tx1"/>
                </a:solidFill>
              </a:rPr>
              <a:t>Learning </a:t>
            </a:r>
            <a:r>
              <a:rPr lang="en-NZ" dirty="0" smtClean="0">
                <a:solidFill>
                  <a:schemeClr val="tx1"/>
                </a:solidFill>
              </a:rPr>
              <a:t>about Maori </a:t>
            </a:r>
            <a:r>
              <a:rPr lang="en-NZ" dirty="0" smtClean="0">
                <a:solidFill>
                  <a:schemeClr val="tx1"/>
                </a:solidFill>
              </a:rPr>
              <a:t>Culture on a </a:t>
            </a:r>
            <a:r>
              <a:rPr lang="en-NZ" dirty="0" smtClean="0">
                <a:solidFill>
                  <a:schemeClr val="tx1"/>
                </a:solidFill>
              </a:rPr>
              <a:t>Marae</a:t>
            </a:r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2978949"/>
            <a:ext cx="6192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November 28</a:t>
            </a:r>
            <a:r>
              <a:rPr lang="en-NZ" sz="2800" baseline="30000" dirty="0" smtClean="0"/>
              <a:t>th</a:t>
            </a:r>
            <a:r>
              <a:rPr lang="en-NZ" sz="2800" dirty="0" smtClean="0"/>
              <a:t> to 29</a:t>
            </a:r>
            <a:r>
              <a:rPr lang="en-NZ" sz="2800" baseline="30000" dirty="0" smtClean="0"/>
              <a:t>th</a:t>
            </a:r>
            <a:r>
              <a:rPr lang="en-NZ" sz="2800" dirty="0" smtClean="0"/>
              <a:t> 2013 at Oraeroa </a:t>
            </a:r>
            <a:r>
              <a:rPr lang="en-NZ" sz="2800" dirty="0" smtClean="0"/>
              <a:t>Marae at Port </a:t>
            </a:r>
            <a:r>
              <a:rPr lang="en-NZ" sz="2800" dirty="0"/>
              <a:t>W</a:t>
            </a:r>
            <a:r>
              <a:rPr lang="en-NZ" sz="2800" dirty="0" smtClean="0"/>
              <a:t>aikato </a:t>
            </a:r>
            <a:endParaRPr lang="en-NZ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35511" y="2635510"/>
            <a:ext cx="6858002" cy="158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2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85436" y="2772762"/>
            <a:ext cx="475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T</a:t>
            </a:r>
            <a:r>
              <a:rPr lang="en-NZ" sz="2800" dirty="0" smtClean="0"/>
              <a:t>hen the tangata whenua kaikorero </a:t>
            </a:r>
            <a:r>
              <a:rPr lang="en-NZ" sz="2800" dirty="0" smtClean="0"/>
              <a:t>spoke and we got out of our school </a:t>
            </a:r>
            <a:r>
              <a:rPr lang="en-NZ" sz="2800" dirty="0" smtClean="0"/>
              <a:t>clothes. </a:t>
            </a:r>
            <a:r>
              <a:rPr lang="en-NZ" sz="2800" dirty="0"/>
              <a:t>T</a:t>
            </a:r>
            <a:r>
              <a:rPr lang="en-NZ" sz="2800" dirty="0" smtClean="0"/>
              <a:t>hen </a:t>
            </a:r>
            <a:r>
              <a:rPr lang="en-NZ" sz="2800" dirty="0" smtClean="0"/>
              <a:t>we prepared for </a:t>
            </a:r>
            <a:r>
              <a:rPr lang="en-NZ" sz="2800" dirty="0" smtClean="0"/>
              <a:t>our dinner. </a:t>
            </a:r>
            <a:r>
              <a:rPr lang="en-NZ" sz="2800" dirty="0"/>
              <a:t>F</a:t>
            </a:r>
            <a:r>
              <a:rPr lang="en-NZ" sz="2800" dirty="0" smtClean="0"/>
              <a:t>or </a:t>
            </a:r>
            <a:r>
              <a:rPr lang="en-NZ" sz="2800" dirty="0" smtClean="0"/>
              <a:t>dinner we made </a:t>
            </a:r>
            <a:r>
              <a:rPr lang="en-NZ" sz="2800" dirty="0" smtClean="0"/>
              <a:t>Hangi </a:t>
            </a:r>
            <a:r>
              <a:rPr lang="en-NZ" sz="2800" dirty="0" smtClean="0"/>
              <a:t>.</a:t>
            </a:r>
            <a:endParaRPr lang="en-NZ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17673" y="226383"/>
            <a:ext cx="446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As we got to the marae we got </a:t>
            </a:r>
            <a:r>
              <a:rPr lang="en-NZ" sz="2800" dirty="0" smtClean="0"/>
              <a:t>called on by the tangata whenua kaikaranga. </a:t>
            </a:r>
            <a:r>
              <a:rPr lang="en-NZ" sz="2800" dirty="0"/>
              <a:t>T</a:t>
            </a:r>
            <a:r>
              <a:rPr lang="en-NZ" sz="2800" dirty="0" smtClean="0"/>
              <a:t>hen our kaikaranga </a:t>
            </a:r>
            <a:r>
              <a:rPr lang="en-NZ" sz="2800" dirty="0" smtClean="0"/>
              <a:t>had to say it back to them </a:t>
            </a:r>
            <a:r>
              <a:rPr lang="en-NZ" sz="2800" dirty="0" smtClean="0"/>
              <a:t>in </a:t>
            </a:r>
            <a:r>
              <a:rPr lang="en-NZ" sz="2800" dirty="0" smtClean="0"/>
              <a:t>Maori.</a:t>
            </a:r>
            <a:endParaRPr lang="en-NZ" sz="2800" dirty="0"/>
          </a:p>
        </p:txBody>
      </p:sp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222" y="42971"/>
            <a:ext cx="2953027" cy="51422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63688" y="5445224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 ingredients were kumara </a:t>
            </a:r>
            <a:r>
              <a:rPr lang="en-NZ" sz="2800" dirty="0" smtClean="0"/>
              <a:t>,potatoes , chicken, cabbage, salt, tin foil and </a:t>
            </a:r>
            <a:r>
              <a:rPr lang="en-NZ" sz="2800" dirty="0" smtClean="0"/>
              <a:t>stuffing.</a:t>
            </a:r>
            <a:endParaRPr lang="en-NZ" dirty="0"/>
          </a:p>
        </p:txBody>
      </p:sp>
      <p:sp>
        <p:nvSpPr>
          <p:cNvPr id="2" name="Cloud Callout 1"/>
          <p:cNvSpPr/>
          <p:nvPr/>
        </p:nvSpPr>
        <p:spPr>
          <a:xfrm>
            <a:off x="2581981" y="36462"/>
            <a:ext cx="1029507" cy="1441901"/>
          </a:xfrm>
          <a:prstGeom prst="cloud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2878476" y="226383"/>
            <a:ext cx="994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I </a:t>
            </a:r>
            <a:r>
              <a:rPr lang="en-NZ" dirty="0" smtClean="0">
                <a:solidFill>
                  <a:schemeClr val="bg1"/>
                </a:solidFill>
              </a:rPr>
              <a:t>feel </a:t>
            </a:r>
            <a:r>
              <a:rPr lang="en-NZ" dirty="0" smtClean="0">
                <a:solidFill>
                  <a:schemeClr val="bg1"/>
                </a:solidFill>
              </a:rPr>
              <a:t>hungry</a:t>
            </a: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7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0222" y="14189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Then we got changed into our </a:t>
            </a:r>
            <a:r>
              <a:rPr lang="en-NZ" sz="2800" dirty="0" err="1" smtClean="0"/>
              <a:t>hori</a:t>
            </a:r>
            <a:r>
              <a:rPr lang="en-NZ" sz="2800" dirty="0" smtClean="0"/>
              <a:t> </a:t>
            </a:r>
            <a:r>
              <a:rPr lang="en-NZ" sz="2800" dirty="0" smtClean="0"/>
              <a:t>clothes and then we had free </a:t>
            </a:r>
            <a:r>
              <a:rPr lang="en-NZ" sz="2800" dirty="0" smtClean="0"/>
              <a:t>time. </a:t>
            </a:r>
            <a:r>
              <a:rPr lang="en-NZ" sz="2800" dirty="0"/>
              <a:t>I</a:t>
            </a:r>
            <a:r>
              <a:rPr lang="en-NZ" sz="2800" dirty="0" smtClean="0"/>
              <a:t>t </a:t>
            </a:r>
            <a:r>
              <a:rPr lang="en-NZ" sz="2800" dirty="0" smtClean="0"/>
              <a:t>was cool watching everyone having fun and we made our </a:t>
            </a:r>
            <a:r>
              <a:rPr lang="en-NZ" sz="2800" dirty="0" smtClean="0"/>
              <a:t>beds.</a:t>
            </a:r>
            <a:endParaRPr lang="en-NZ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682009" y="1830071"/>
            <a:ext cx="57669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W</a:t>
            </a:r>
            <a:r>
              <a:rPr lang="en-NZ" sz="2800" dirty="0" smtClean="0"/>
              <a:t>e </a:t>
            </a:r>
            <a:r>
              <a:rPr lang="en-NZ" sz="2800" dirty="0" smtClean="0"/>
              <a:t>got put into our groups to get ready for picking </a:t>
            </a:r>
            <a:r>
              <a:rPr lang="en-NZ" sz="2800" dirty="0" smtClean="0"/>
              <a:t>pipis, cockles  and </a:t>
            </a:r>
            <a:r>
              <a:rPr lang="en-NZ" sz="2800" dirty="0" smtClean="0"/>
              <a:t>snails. </a:t>
            </a:r>
            <a:r>
              <a:rPr lang="en-NZ" sz="2800" dirty="0" smtClean="0"/>
              <a:t>Then we had a swim</a:t>
            </a:r>
            <a:r>
              <a:rPr lang="en-NZ" sz="2800" dirty="0" smtClean="0"/>
              <a:t>.</a:t>
            </a:r>
            <a:endParaRPr lang="en-NZ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794" y="2900084"/>
            <a:ext cx="3384376" cy="3936437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>
          <a:xfrm rot="13764127">
            <a:off x="8589805" y="4612531"/>
            <a:ext cx="360040" cy="5115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7217788" y="5142227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This is the muggy . water</a:t>
            </a:r>
            <a:endParaRPr lang="en-NZ" dirty="0"/>
          </a:p>
        </p:txBody>
      </p:sp>
      <p:sp>
        <p:nvSpPr>
          <p:cNvPr id="13" name="Cloud Callout 12"/>
          <p:cNvSpPr/>
          <p:nvPr/>
        </p:nvSpPr>
        <p:spPr>
          <a:xfrm>
            <a:off x="6016284" y="2653002"/>
            <a:ext cx="1432698" cy="1537028"/>
          </a:xfrm>
          <a:prstGeom prst="cloud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extBox 13"/>
          <p:cNvSpPr txBox="1"/>
          <p:nvPr/>
        </p:nvSpPr>
        <p:spPr>
          <a:xfrm>
            <a:off x="6038816" y="3098350"/>
            <a:ext cx="1268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Oh </a:t>
            </a:r>
            <a:r>
              <a:rPr lang="en-NZ" dirty="0" smtClean="0">
                <a:solidFill>
                  <a:schemeClr val="bg1"/>
                </a:solidFill>
              </a:rPr>
              <a:t>no! </a:t>
            </a:r>
            <a:r>
              <a:rPr lang="en-NZ" dirty="0" smtClean="0">
                <a:solidFill>
                  <a:schemeClr val="bg1"/>
                </a:solidFill>
              </a:rPr>
              <a:t>I got </a:t>
            </a:r>
            <a:r>
              <a:rPr lang="en-NZ" dirty="0" smtClean="0">
                <a:solidFill>
                  <a:schemeClr val="bg1"/>
                </a:solidFill>
              </a:rPr>
              <a:t>caught!</a:t>
            </a: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5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36855" y="640336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Then we came back and made </a:t>
            </a:r>
            <a:r>
              <a:rPr lang="en-NZ" sz="2800" dirty="0" smtClean="0"/>
              <a:t>bread. </a:t>
            </a:r>
            <a:r>
              <a:rPr lang="en-NZ" sz="2800" dirty="0"/>
              <a:t>W</a:t>
            </a:r>
            <a:r>
              <a:rPr lang="en-NZ" sz="2800" dirty="0" smtClean="0"/>
              <a:t>e </a:t>
            </a:r>
            <a:r>
              <a:rPr lang="en-NZ" sz="2800" dirty="0" smtClean="0"/>
              <a:t>made snails</a:t>
            </a:r>
            <a:r>
              <a:rPr lang="en-NZ" sz="2800" dirty="0" smtClean="0"/>
              <a:t>, flowers, </a:t>
            </a:r>
            <a:r>
              <a:rPr lang="en-NZ" sz="2800" dirty="0" err="1" smtClean="0"/>
              <a:t>slugsand</a:t>
            </a:r>
            <a:r>
              <a:rPr lang="en-NZ" sz="2800" dirty="0" smtClean="0"/>
              <a:t> more. </a:t>
            </a:r>
            <a:r>
              <a:rPr lang="en-NZ" sz="2800" dirty="0"/>
              <a:t>I</a:t>
            </a:r>
            <a:r>
              <a:rPr lang="en-NZ" sz="2800" dirty="0" smtClean="0"/>
              <a:t>t </a:t>
            </a:r>
            <a:r>
              <a:rPr lang="en-NZ" sz="2800" dirty="0" smtClean="0"/>
              <a:t>was fun </a:t>
            </a:r>
            <a:r>
              <a:rPr lang="en-NZ" sz="2800" dirty="0" smtClean="0"/>
              <a:t>because everyone </a:t>
            </a:r>
            <a:r>
              <a:rPr lang="en-NZ" sz="2800" dirty="0" smtClean="0"/>
              <a:t>was participating in it.</a:t>
            </a:r>
            <a:endParaRPr lang="en-NZ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616727" y="2513575"/>
            <a:ext cx="4320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W</a:t>
            </a:r>
            <a:r>
              <a:rPr lang="en-NZ" sz="2800" dirty="0" smtClean="0"/>
              <a:t>e </a:t>
            </a:r>
            <a:r>
              <a:rPr lang="en-NZ" sz="2800" dirty="0" smtClean="0"/>
              <a:t>also made white bait </a:t>
            </a:r>
            <a:r>
              <a:rPr lang="en-NZ" sz="2800" dirty="0" smtClean="0"/>
              <a:t>fritters it </a:t>
            </a:r>
            <a:r>
              <a:rPr lang="en-NZ" sz="2800" dirty="0" smtClean="0"/>
              <a:t>was yummy in my tummy with the Maori bread.</a:t>
            </a:r>
            <a:endParaRPr lang="en-NZ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04" y="2464673"/>
            <a:ext cx="3134927" cy="39346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531634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There was flour</a:t>
            </a:r>
            <a:r>
              <a:rPr lang="en-NZ" sz="2800" dirty="0" smtClean="0"/>
              <a:t>, water , </a:t>
            </a:r>
            <a:r>
              <a:rPr lang="en-NZ" sz="2800" dirty="0" smtClean="0"/>
              <a:t>sugar and yeast in the </a:t>
            </a:r>
            <a:r>
              <a:rPr lang="en-NZ" sz="2800" dirty="0" smtClean="0"/>
              <a:t>Maori bread.</a:t>
            </a:r>
          </a:p>
        </p:txBody>
      </p:sp>
      <p:sp>
        <p:nvSpPr>
          <p:cNvPr id="7" name="Up Arrow 6"/>
          <p:cNvSpPr/>
          <p:nvPr/>
        </p:nvSpPr>
        <p:spPr>
          <a:xfrm rot="15095341">
            <a:off x="8244408" y="4077072"/>
            <a:ext cx="57606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6996272" y="4653136"/>
            <a:ext cx="205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We are making bread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4569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98615" y="312973"/>
            <a:ext cx="42484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Then we cleaned up and got our togs ready for the </a:t>
            </a:r>
            <a:r>
              <a:rPr lang="en-NZ" sz="2800" dirty="0" smtClean="0"/>
              <a:t>Wharf.  </a:t>
            </a:r>
            <a:r>
              <a:rPr lang="en-NZ" sz="2800" dirty="0"/>
              <a:t>W</a:t>
            </a:r>
            <a:r>
              <a:rPr lang="en-NZ" sz="2800" dirty="0" smtClean="0"/>
              <a:t>e </a:t>
            </a:r>
            <a:r>
              <a:rPr lang="en-NZ" sz="2800" dirty="0" smtClean="0"/>
              <a:t>got in our groups and walked to the </a:t>
            </a:r>
            <a:r>
              <a:rPr lang="en-NZ" sz="2800" dirty="0" smtClean="0"/>
              <a:t>Wharf. </a:t>
            </a:r>
            <a:r>
              <a:rPr lang="en-NZ" sz="2800" dirty="0"/>
              <a:t>I</a:t>
            </a:r>
            <a:r>
              <a:rPr lang="en-NZ" sz="2800" dirty="0" smtClean="0"/>
              <a:t>t </a:t>
            </a:r>
            <a:r>
              <a:rPr lang="en-NZ" sz="2800" dirty="0" smtClean="0"/>
              <a:t>was deep but some of it was </a:t>
            </a:r>
            <a:r>
              <a:rPr lang="en-NZ" sz="2800" dirty="0" smtClean="0"/>
              <a:t>not. Unfortunately, </a:t>
            </a:r>
            <a:r>
              <a:rPr lang="en-NZ" sz="2800" dirty="0" smtClean="0"/>
              <a:t>I got a cut.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97" y="1052736"/>
            <a:ext cx="3259064" cy="357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80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9298" y="44969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Then we walked back for  a shower and it was burning hot. Then Whaea </a:t>
            </a:r>
            <a:r>
              <a:rPr lang="en-NZ" sz="2800" dirty="0"/>
              <a:t>M</a:t>
            </a:r>
            <a:r>
              <a:rPr lang="en-NZ" sz="2800" dirty="0" smtClean="0"/>
              <a:t>arama got ready to ring the bell for dinner. I got changed and we had yummy Hangi it was delicious.</a:t>
            </a:r>
            <a:endParaRPr lang="en-NZ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234" y="2348880"/>
            <a:ext cx="367771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83768" y="260648"/>
            <a:ext cx="4962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Then we played games and it was funny.</a:t>
            </a:r>
            <a:endParaRPr lang="en-NZ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060848"/>
            <a:ext cx="5004048" cy="3753036"/>
          </a:xfrm>
          <a:prstGeom prst="rect">
            <a:avLst/>
          </a:prstGeom>
        </p:spPr>
      </p:pic>
      <p:sp>
        <p:nvSpPr>
          <p:cNvPr id="4" name="Explosion 1 3"/>
          <p:cNvSpPr/>
          <p:nvPr/>
        </p:nvSpPr>
        <p:spPr>
          <a:xfrm>
            <a:off x="7314284" y="1148844"/>
            <a:ext cx="2016224" cy="2272672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7596336" y="2060848"/>
            <a:ext cx="1547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 smtClean="0"/>
              <a:t>Mmmm</a:t>
            </a:r>
            <a:r>
              <a:rPr lang="en-NZ" sz="2400" dirty="0" smtClean="0"/>
              <a:t>…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4244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20" y="5142227"/>
            <a:ext cx="9143167" cy="170080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606159" y="2616654"/>
            <a:ext cx="6843035" cy="1609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07231" y="208978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Then the next day we packed up and went home. </a:t>
            </a:r>
          </a:p>
          <a:p>
            <a:r>
              <a:rPr lang="en-NZ" sz="3600" smtClean="0"/>
              <a:t>The end.</a:t>
            </a:r>
            <a:endParaRPr lang="en-NZ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836790"/>
            <a:ext cx="5292080" cy="396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225</TotalTime>
  <Words>325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Learning about Maori Culture on a Marae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Maori Culture on a marae</dc:title>
  <dc:creator>Room 4</dc:creator>
  <cp:lastModifiedBy>R156</cp:lastModifiedBy>
  <cp:revision>18</cp:revision>
  <dcterms:created xsi:type="dcterms:W3CDTF">2013-12-02T20:32:06Z</dcterms:created>
  <dcterms:modified xsi:type="dcterms:W3CDTF">2013-12-05T21:25:29Z</dcterms:modified>
</cp:coreProperties>
</file>